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176" autoAdjust="0"/>
  </p:normalViewPr>
  <p:slideViewPr>
    <p:cSldViewPr>
      <p:cViewPr varScale="1">
        <p:scale>
          <a:sx n="55" d="100"/>
          <a:sy n="55" d="100"/>
        </p:scale>
        <p:origin x="148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613A5-97D8-4ACA-B871-FF5CBC4AE0C2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157ED-6F04-4AED-8CBE-1D3121C1B3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697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0157ED-6F04-4AED-8CBE-1D3121C1B33C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14EE1-BB52-4A5C-965F-813FBAB1EF7E}" type="datetimeFigureOut">
              <a:rPr lang="zh-CN" altLang="en-US" smtClean="0"/>
              <a:t>2021/09/26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D3DFC-4BA7-4069-9231-5CF21564D0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/>
                <a:ea typeface="微软雅黑"/>
                <a:cs typeface="微软雅黑"/>
              </a:rPr>
              <a:t>发表论文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43608" y="1412776"/>
            <a:ext cx="7488832" cy="4525963"/>
          </a:xfrm>
        </p:spPr>
        <p:txBody>
          <a:bodyPr>
            <a:normAutofit fontScale="85000" lnSpcReduction="20000"/>
          </a:bodyPr>
          <a:lstStyle/>
          <a:p>
            <a:pPr marL="0" algn="just">
              <a:lnSpc>
                <a:spcPct val="110000"/>
              </a:lnSpc>
              <a:buNone/>
            </a:pPr>
            <a:r>
              <a:rPr lang="en-US" altLang="zh-CN" sz="2900" dirty="0">
                <a:latin typeface="微软雅黑"/>
                <a:ea typeface="微软雅黑"/>
                <a:cs typeface="微软雅黑"/>
              </a:rPr>
              <a:t>1. </a:t>
            </a:r>
            <a:r>
              <a:rPr lang="zh-CN" altLang="en-US" sz="2900" dirty="0">
                <a:latin typeface="微软雅黑"/>
                <a:ea typeface="微软雅黑"/>
                <a:cs typeface="微软雅黑"/>
              </a:rPr>
              <a:t>论文名称（</a:t>
            </a:r>
            <a:r>
              <a:rPr lang="zh-CN" altLang="en-US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年份及</a:t>
            </a:r>
            <a:r>
              <a:rPr lang="en-US" altLang="zh-CN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</a:t>
            </a:r>
            <a:r>
              <a:rPr lang="zh-CN" altLang="en-US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值请标红</a:t>
            </a:r>
            <a:r>
              <a:rPr lang="zh-CN" altLang="en-US" sz="2900" dirty="0">
                <a:latin typeface="微软雅黑"/>
                <a:ea typeface="微软雅黑"/>
                <a:cs typeface="微软雅黑"/>
              </a:rPr>
              <a:t>）</a:t>
            </a:r>
            <a:endParaRPr lang="en-US" altLang="zh-CN" sz="2900" dirty="0">
              <a:latin typeface="微软雅黑"/>
              <a:ea typeface="微软雅黑"/>
              <a:cs typeface="微软雅黑"/>
            </a:endParaRPr>
          </a:p>
          <a:p>
            <a:pPr marL="0" algn="just">
              <a:lnSpc>
                <a:spcPct val="110000"/>
              </a:lnSpc>
              <a:buNone/>
            </a:pPr>
            <a:r>
              <a:rPr lang="en-US" altLang="zh-CN" sz="2900" dirty="0">
                <a:latin typeface="微软雅黑"/>
                <a:ea typeface="微软雅黑"/>
                <a:cs typeface="微软雅黑"/>
              </a:rPr>
              <a:t>2. </a:t>
            </a:r>
            <a:r>
              <a:rPr lang="zh-CN" altLang="en-US" sz="2900" dirty="0">
                <a:latin typeface="微软雅黑"/>
                <a:ea typeface="微软雅黑"/>
                <a:cs typeface="微软雅黑"/>
              </a:rPr>
              <a:t>论文名称（</a:t>
            </a:r>
            <a:r>
              <a:rPr lang="zh-CN" altLang="en-US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年份及</a:t>
            </a:r>
            <a:r>
              <a:rPr lang="en-US" altLang="zh-CN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</a:t>
            </a:r>
            <a:r>
              <a:rPr lang="zh-CN" altLang="en-US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值请标红</a:t>
            </a:r>
            <a:r>
              <a:rPr lang="zh-CN" altLang="en-US" sz="2900" dirty="0">
                <a:latin typeface="微软雅黑"/>
                <a:ea typeface="微软雅黑"/>
                <a:cs typeface="微软雅黑"/>
              </a:rPr>
              <a:t>）</a:t>
            </a:r>
            <a:endParaRPr lang="en-US" altLang="zh-CN" sz="2900" dirty="0">
              <a:latin typeface="微软雅黑"/>
              <a:ea typeface="微软雅黑"/>
              <a:cs typeface="微软雅黑"/>
            </a:endParaRPr>
          </a:p>
          <a:p>
            <a:pPr marL="0" algn="just">
              <a:lnSpc>
                <a:spcPct val="110000"/>
              </a:lnSpc>
              <a:buNone/>
            </a:pPr>
            <a:r>
              <a:rPr lang="en-US" altLang="zh-CN" sz="2900" dirty="0">
                <a:latin typeface="微软雅黑"/>
                <a:ea typeface="微软雅黑"/>
                <a:cs typeface="微软雅黑"/>
              </a:rPr>
              <a:t>3. </a:t>
            </a:r>
            <a:r>
              <a:rPr lang="zh-CN" altLang="en-US" sz="2900" dirty="0">
                <a:latin typeface="微软雅黑"/>
                <a:ea typeface="微软雅黑"/>
                <a:cs typeface="微软雅黑"/>
              </a:rPr>
              <a:t>论文名称（</a:t>
            </a:r>
            <a:r>
              <a:rPr lang="zh-CN" altLang="en-US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年份及</a:t>
            </a:r>
            <a:r>
              <a:rPr lang="en-US" altLang="zh-CN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</a:t>
            </a:r>
            <a:r>
              <a:rPr lang="zh-CN" altLang="en-US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值请标红</a:t>
            </a:r>
            <a:r>
              <a:rPr lang="zh-CN" altLang="en-US" sz="2900" dirty="0">
                <a:latin typeface="微软雅黑"/>
                <a:ea typeface="微软雅黑"/>
                <a:cs typeface="微软雅黑"/>
              </a:rPr>
              <a:t>）</a:t>
            </a:r>
            <a:endParaRPr lang="en-US" altLang="zh-CN" sz="2900" dirty="0">
              <a:latin typeface="微软雅黑"/>
              <a:ea typeface="微软雅黑"/>
              <a:cs typeface="微软雅黑"/>
            </a:endParaRPr>
          </a:p>
          <a:p>
            <a:pPr marL="0" algn="just">
              <a:lnSpc>
                <a:spcPct val="110000"/>
              </a:lnSpc>
              <a:buNone/>
            </a:pPr>
            <a:r>
              <a:rPr lang="zh-CN" altLang="en-US" sz="2900" dirty="0">
                <a:latin typeface="微软雅黑"/>
                <a:ea typeface="微软雅黑"/>
                <a:cs typeface="微软雅黑"/>
              </a:rPr>
              <a:t>备注：</a:t>
            </a:r>
            <a:r>
              <a:rPr lang="zh-CN" altLang="en-US" sz="29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所有参加考核的已发表成果学生的第一署名单位必须为其毕业学校（硕博连读生则学生的第一署名单位需为中山大学生命科学学院（排最先））。成果获得时间限定为上一学位攻读期间（硕博连读生则为硕士两年期间）。</a:t>
            </a:r>
            <a:endParaRPr lang="en-US" altLang="zh-CN" sz="29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 marL="0" algn="just">
              <a:lnSpc>
                <a:spcPct val="11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cs typeface="微软雅黑"/>
              </a:rPr>
              <a:t>例：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1. Gong, B.Q., </a:t>
            </a:r>
            <a:r>
              <a:rPr lang="en-US" altLang="zh-CN" sz="2400" dirty="0" err="1">
                <a:latin typeface="微软雅黑"/>
                <a:ea typeface="微软雅黑"/>
                <a:cs typeface="微软雅黑"/>
              </a:rPr>
              <a:t>Xue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, J., Zhang, N.N., </a:t>
            </a:r>
            <a:r>
              <a:rPr lang="en-US" altLang="zh-CN" sz="2400" dirty="0" err="1">
                <a:latin typeface="微软雅黑"/>
                <a:ea typeface="微软雅黑"/>
                <a:cs typeface="微软雅黑"/>
              </a:rPr>
              <a:t>Xu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, L.H., Yao, X.R., Yang, Q.J., Yu, Y., Wang, H.B., Zhang, D.D., Li, J.F.. </a:t>
            </a:r>
            <a:r>
              <a:rPr lang="zh-CN" altLang="en-US" sz="2400" dirty="0">
                <a:latin typeface="微软雅黑"/>
                <a:ea typeface="微软雅黑"/>
                <a:cs typeface="微软雅黑"/>
              </a:rPr>
              <a:t>研究论文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. Rice Chitin Receptor </a:t>
            </a:r>
            <a:r>
              <a:rPr lang="en-US" altLang="zh-CN" sz="2400" dirty="0" err="1">
                <a:latin typeface="微软雅黑"/>
                <a:ea typeface="微软雅黑"/>
                <a:cs typeface="微软雅黑"/>
              </a:rPr>
              <a:t>OsCEBiP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 Is Not a </a:t>
            </a:r>
            <a:r>
              <a:rPr lang="en-US" altLang="zh-CN" sz="2400" dirty="0" err="1">
                <a:latin typeface="微软雅黑"/>
                <a:ea typeface="微软雅黑"/>
                <a:cs typeface="微软雅黑"/>
              </a:rPr>
              <a:t>Transmembrane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 Protein but Targets the Plasma Membrane via a GPI Anchor. Molecular Plant 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2017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; 10: 767-770. </a:t>
            </a:r>
            <a:r>
              <a:rPr lang="zh-CN" altLang="en-US" sz="2400" dirty="0">
                <a:latin typeface="微软雅黑"/>
                <a:ea typeface="微软雅黑"/>
                <a:cs typeface="微软雅黑"/>
              </a:rPr>
              <a:t>［已发表］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IF=8.8</a:t>
            </a:r>
            <a:r>
              <a:rPr lang="en-US" altLang="zh-CN" sz="2400" dirty="0">
                <a:latin typeface="微软雅黑"/>
                <a:ea typeface="微软雅黑"/>
                <a:cs typeface="微软雅黑"/>
              </a:rPr>
              <a:t>.</a:t>
            </a:r>
            <a:r>
              <a:rPr lang="zh-CN" altLang="en-US" sz="2400" dirty="0">
                <a:latin typeface="微软雅黑"/>
                <a:ea typeface="微软雅黑"/>
                <a:cs typeface="微软雅黑"/>
              </a:rPr>
              <a:t> </a:t>
            </a:r>
            <a:endParaRPr lang="en-US" altLang="zh-CN" sz="2400" dirty="0"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zh-CN" altLang="en-US" dirty="0">
                <a:latin typeface="微软雅黑"/>
                <a:ea typeface="微软雅黑"/>
                <a:cs typeface="微软雅黑"/>
              </a:rPr>
              <a:t>可用于申请博士学位的论文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43608" y="1556792"/>
            <a:ext cx="7272808" cy="4536504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1. </a:t>
            </a:r>
            <a:r>
              <a:rPr lang="zh-CN" altLang="en-US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论文名称（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年份及</a:t>
            </a:r>
            <a:r>
              <a:rPr lang="en-US" altLang="zh-CN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值请标红</a:t>
            </a:r>
            <a:r>
              <a:rPr lang="zh-CN" altLang="en-US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）</a:t>
            </a:r>
            <a:endParaRPr lang="en-US" altLang="zh-CN" sz="3500" dirty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2. </a:t>
            </a:r>
            <a:r>
              <a:rPr lang="zh-CN" altLang="en-US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论文名称（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年份及</a:t>
            </a:r>
            <a:r>
              <a:rPr lang="en-US" altLang="zh-CN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值请标红</a:t>
            </a:r>
            <a:r>
              <a:rPr lang="zh-CN" altLang="en-US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）</a:t>
            </a:r>
            <a:endParaRPr lang="en-US" altLang="zh-CN" sz="3500" dirty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3. </a:t>
            </a:r>
            <a:r>
              <a:rPr lang="zh-CN" altLang="en-US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论文名称（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年份及</a:t>
            </a:r>
            <a:r>
              <a:rPr lang="en-US" altLang="zh-CN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值请标红</a:t>
            </a:r>
            <a:r>
              <a:rPr lang="zh-CN" altLang="en-US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）</a:t>
            </a:r>
            <a:endParaRPr lang="en-US" altLang="zh-CN" sz="3500" dirty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35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备注：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只要符合中山大学博士学位申请的论文均可（不限于</a:t>
            </a:r>
            <a:r>
              <a:rPr lang="en-US" altLang="zh-CN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2020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至</a:t>
            </a:r>
            <a:r>
              <a:rPr lang="en-US" altLang="zh-CN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2021</a:t>
            </a:r>
            <a:r>
              <a:rPr lang="zh-CN" altLang="en-US" sz="35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年度）</a:t>
            </a:r>
            <a:endParaRPr lang="en-US" altLang="zh-CN" sz="3500" dirty="0">
              <a:solidFill>
                <a:srgbClr val="FF0000"/>
              </a:solidFill>
              <a:latin typeface="微软雅黑"/>
              <a:ea typeface="微软雅黑"/>
              <a:cs typeface="微软雅黑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例：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1. Gong, B.Q., </a:t>
            </a:r>
            <a:r>
              <a:rPr lang="en-US" altLang="zh-CN" sz="2600" dirty="0" err="1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Xue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, J., Zhang, N.N., </a:t>
            </a:r>
            <a:r>
              <a:rPr lang="en-US" altLang="zh-CN" sz="2600" dirty="0" err="1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Xu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, L.H., Yao, X.R., Yang, Q.J., Yu, Y., Wang, H.B., Zhang, D.D., Li, J.F.. </a:t>
            </a:r>
            <a:r>
              <a:rPr lang="zh-CN" altLang="en-US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研究论文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. Rice Chitin Receptor </a:t>
            </a:r>
            <a:r>
              <a:rPr lang="en-US" altLang="zh-CN" sz="2600" dirty="0" err="1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OsCEBiP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 Is Not a </a:t>
            </a:r>
            <a:r>
              <a:rPr lang="en-US" altLang="zh-CN" sz="2600" dirty="0" err="1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Transmembrane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 Protein but Targets the Plasma Membrane via a GPI Anchor. Molecular Plant </a:t>
            </a:r>
            <a:r>
              <a:rPr lang="en-US" altLang="zh-CN" sz="26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2017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; 10: 767-770. </a:t>
            </a:r>
            <a:r>
              <a:rPr lang="zh-CN" altLang="en-US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［已发表］</a:t>
            </a:r>
            <a:r>
              <a:rPr lang="en-US" altLang="zh-CN" sz="2600" dirty="0">
                <a:solidFill>
                  <a:srgbClr val="FF0000"/>
                </a:solidFill>
                <a:latin typeface="微软雅黑"/>
                <a:ea typeface="微软雅黑"/>
                <a:cs typeface="微软雅黑"/>
              </a:rPr>
              <a:t>IF=8.8</a:t>
            </a:r>
            <a:r>
              <a:rPr lang="en-US" altLang="zh-CN" sz="2600" dirty="0">
                <a:solidFill>
                  <a:schemeClr val="tx1"/>
                </a:solidFill>
                <a:latin typeface="微软雅黑"/>
                <a:ea typeface="微软雅黑"/>
                <a:cs typeface="微软雅黑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en-US" altLang="zh-CN" dirty="0">
              <a:solidFill>
                <a:schemeClr val="tx1"/>
              </a:solidFill>
              <a:latin typeface="微软雅黑"/>
              <a:ea typeface="微软雅黑"/>
              <a:cs typeface="微软雅黑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>
                <a:latin typeface="微软雅黑"/>
                <a:ea typeface="微软雅黑"/>
                <a:cs typeface="微软雅黑"/>
              </a:rPr>
              <a:t>注意事项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zh-CN" altLang="en-US" dirty="0">
                <a:latin typeface="微软雅黑"/>
                <a:ea typeface="微软雅黑"/>
                <a:cs typeface="微软雅黑"/>
              </a:rPr>
              <a:t>讲述文章内容时，应强调本人成果部分。</a:t>
            </a:r>
            <a:endParaRPr kumimoji="1" lang="en-US" altLang="zh-CN" dirty="0">
              <a:latin typeface="微软雅黑"/>
              <a:ea typeface="微软雅黑"/>
              <a:cs typeface="微软雅黑"/>
            </a:endParaRPr>
          </a:p>
          <a:p>
            <a:endParaRPr kumimoji="1" lang="en-US" altLang="zh-CN" dirty="0">
              <a:latin typeface="微软雅黑"/>
              <a:ea typeface="微软雅黑"/>
              <a:cs typeface="微软雅黑"/>
            </a:endParaRPr>
          </a:p>
          <a:p>
            <a:r>
              <a:rPr kumimoji="1" lang="en-US" altLang="zh-CN" dirty="0">
                <a:latin typeface="微软雅黑"/>
                <a:ea typeface="微软雅黑"/>
                <a:cs typeface="微软雅黑"/>
              </a:rPr>
              <a:t>PPT</a:t>
            </a:r>
            <a:r>
              <a:rPr kumimoji="1" lang="zh-CN" altLang="en-US" dirty="0">
                <a:latin typeface="微软雅黑"/>
                <a:ea typeface="微软雅黑"/>
                <a:cs typeface="微软雅黑"/>
              </a:rPr>
              <a:t>展示时应区分开哪些是已发表成果的工作，哪些是未发表成果的工作。</a:t>
            </a:r>
            <a:endParaRPr kumimoji="1" lang="en-US" altLang="zh-CN" dirty="0">
              <a:latin typeface="微软雅黑"/>
              <a:ea typeface="微软雅黑"/>
              <a:cs typeface="微软雅黑"/>
            </a:endParaRPr>
          </a:p>
          <a:p>
            <a:endParaRPr kumimoji="1" lang="en-US" altLang="zh-CN" dirty="0">
              <a:latin typeface="微软雅黑"/>
              <a:ea typeface="微软雅黑"/>
              <a:cs typeface="微软雅黑"/>
            </a:endParaRPr>
          </a:p>
          <a:p>
            <a:r>
              <a:rPr kumimoji="1" lang="zh-CN" altLang="en-US" dirty="0">
                <a:latin typeface="微软雅黑"/>
                <a:ea typeface="微软雅黑"/>
                <a:cs typeface="微软雅黑"/>
              </a:rPr>
              <a:t>请参考评分表（细则附件</a:t>
            </a:r>
            <a:r>
              <a:rPr kumimoji="1" lang="en-US" altLang="zh-CN" dirty="0">
                <a:latin typeface="微软雅黑"/>
                <a:ea typeface="微软雅黑"/>
                <a:cs typeface="微软雅黑"/>
              </a:rPr>
              <a:t>2</a:t>
            </a:r>
            <a:r>
              <a:rPr kumimoji="1" lang="zh-CN" altLang="en-US" dirty="0">
                <a:latin typeface="微软雅黑"/>
                <a:ea typeface="微软雅黑"/>
                <a:cs typeface="微软雅黑"/>
              </a:rPr>
              <a:t>）的各项指标进行展示，特别注意“如无相应版块内容，则该项不得分”。</a:t>
            </a:r>
            <a:endParaRPr kumimoji="1" lang="en-US" altLang="zh-CN" dirty="0">
              <a:latin typeface="微软雅黑"/>
              <a:ea typeface="微软雅黑"/>
              <a:cs typeface="微软雅黑"/>
            </a:endParaRPr>
          </a:p>
          <a:p>
            <a:endParaRPr kumimoji="1" lang="en-US" altLang="zh-CN" dirty="0">
              <a:latin typeface="微软雅黑"/>
              <a:ea typeface="微软雅黑"/>
              <a:cs typeface="微软雅黑"/>
            </a:endParaRPr>
          </a:p>
          <a:p>
            <a:r>
              <a:rPr kumimoji="1" lang="zh-CN" altLang="en-US" dirty="0">
                <a:latin typeface="微软雅黑"/>
                <a:ea typeface="微软雅黑"/>
                <a:cs typeface="微软雅黑"/>
              </a:rPr>
              <a:t>如有成果非毕业学校为第一单位等特殊情况，</a:t>
            </a:r>
            <a:r>
              <a:rPr kumimoji="1" lang="zh-CN" altLang="en-US">
                <a:latin typeface="微软雅黑"/>
                <a:ea typeface="微软雅黑"/>
                <a:cs typeface="微软雅黑"/>
              </a:rPr>
              <a:t>请务必在展示时说明。</a:t>
            </a:r>
            <a:endParaRPr kumimoji="1" lang="zh-CN" altLang="en-US" dirty="0"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228418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447</Words>
  <Application>Microsoft Office PowerPoint</Application>
  <PresentationFormat>全屏显示(4:3)</PresentationFormat>
  <Paragraphs>21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微软雅黑</vt:lpstr>
      <vt:lpstr>Arial</vt:lpstr>
      <vt:lpstr>Calibri</vt:lpstr>
      <vt:lpstr>Office 主题</vt:lpstr>
      <vt:lpstr>发表论文</vt:lpstr>
      <vt:lpstr>可用于申请博士学位的论文</vt:lpstr>
      <vt:lpstr>注意事项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论文发表情况</dc:title>
  <dc:creator>user</dc:creator>
  <cp:lastModifiedBy>Administrator</cp:lastModifiedBy>
  <cp:revision>24</cp:revision>
  <dcterms:created xsi:type="dcterms:W3CDTF">2017-07-13T08:03:48Z</dcterms:created>
  <dcterms:modified xsi:type="dcterms:W3CDTF">2021-09-26T06:36:38Z</dcterms:modified>
</cp:coreProperties>
</file>